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Kép 36"/>
          <p:cNvPicPr/>
          <p:nvPr/>
        </p:nvPicPr>
        <p:blipFill>
          <a:blip r:embed="rId2"/>
          <a:stretch/>
        </p:blipFill>
        <p:spPr>
          <a:xfrm>
            <a:off x="1735560" y="1600200"/>
            <a:ext cx="5672520" cy="4525920"/>
          </a:xfrm>
          <a:prstGeom prst="rect">
            <a:avLst/>
          </a:prstGeom>
          <a:ln>
            <a:noFill/>
          </a:ln>
        </p:spPr>
      </p:pic>
      <p:pic>
        <p:nvPicPr>
          <p:cNvPr id="38" name="Kép 37"/>
          <p:cNvPicPr/>
          <p:nvPr/>
        </p:nvPicPr>
        <p:blipFill>
          <a:blip r:embed="rId2"/>
          <a:stretch/>
        </p:blipFill>
        <p:spPr>
          <a:xfrm>
            <a:off x="1735560" y="1600200"/>
            <a:ext cx="5672520" cy="452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7" name="Kép 76"/>
          <p:cNvPicPr/>
          <p:nvPr/>
        </p:nvPicPr>
        <p:blipFill>
          <a:blip r:embed="rId2"/>
          <a:stretch/>
        </p:blipFill>
        <p:spPr>
          <a:xfrm>
            <a:off x="1735560" y="1600200"/>
            <a:ext cx="5672520" cy="4525920"/>
          </a:xfrm>
          <a:prstGeom prst="rect">
            <a:avLst/>
          </a:prstGeom>
          <a:ln>
            <a:noFill/>
          </a:ln>
        </p:spPr>
      </p:pic>
      <p:pic>
        <p:nvPicPr>
          <p:cNvPr id="78" name="Kép 77"/>
          <p:cNvPicPr/>
          <p:nvPr/>
        </p:nvPicPr>
        <p:blipFill>
          <a:blip r:embed="rId2"/>
          <a:stretch/>
        </p:blipFill>
        <p:spPr>
          <a:xfrm>
            <a:off x="1735560" y="1600200"/>
            <a:ext cx="5672520" cy="452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5" name="Kép 114"/>
          <p:cNvPicPr/>
          <p:nvPr/>
        </p:nvPicPr>
        <p:blipFill>
          <a:blip r:embed="rId2"/>
          <a:stretch/>
        </p:blipFill>
        <p:spPr>
          <a:xfrm>
            <a:off x="1735560" y="1600200"/>
            <a:ext cx="5672520" cy="4525920"/>
          </a:xfrm>
          <a:prstGeom prst="rect">
            <a:avLst/>
          </a:prstGeom>
          <a:ln>
            <a:noFill/>
          </a:ln>
        </p:spPr>
      </p:pic>
      <p:pic>
        <p:nvPicPr>
          <p:cNvPr id="116" name="Kép 115"/>
          <p:cNvPicPr/>
          <p:nvPr/>
        </p:nvPicPr>
        <p:blipFill>
          <a:blip r:embed="rId2"/>
          <a:stretch/>
        </p:blipFill>
        <p:spPr>
          <a:xfrm>
            <a:off x="1735560" y="1600200"/>
            <a:ext cx="5672520" cy="452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hu-H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342720" indent="-342720">
              <a:buClr>
                <a:srgbClr val="000000"/>
              </a:buClr>
              <a:buFont typeface="Arial"/>
              <a:buChar char="•"/>
            </a:pPr>
            <a:r>
              <a:rPr lang="hu-H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742680" lvl="1" indent="-285480">
              <a:buClr>
                <a:srgbClr val="000000"/>
              </a:buClr>
              <a:buFont typeface="Arial"/>
              <a:buChar char="–"/>
            </a:pPr>
            <a:r>
              <a:rPr lang="hu-H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143000" lvl="2" indent="-228600">
              <a:buClr>
                <a:srgbClr val="000000"/>
              </a:buClr>
              <a:buFont typeface="Arial"/>
              <a:buChar char="•"/>
            </a:pPr>
            <a:r>
              <a:rPr lang="hu-H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600200" lvl="3" indent="-228600">
              <a:buClr>
                <a:srgbClr val="000000"/>
              </a:buClr>
              <a:buFont typeface="Arial"/>
              <a:buChar char="–"/>
            </a:pPr>
            <a:r>
              <a:rPr lang="hu-H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057400" lvl="4" indent="-228600">
              <a:buClr>
                <a:srgbClr val="000000"/>
              </a:buClr>
              <a:buFont typeface="Arial"/>
              <a:buChar char="»"/>
            </a:pPr>
            <a:r>
              <a:rPr lang="hu-H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057400" lvl="5" indent="-228600">
              <a:buClr>
                <a:srgbClr val="000000"/>
              </a:buClr>
              <a:buFont typeface="Arial"/>
              <a:buChar char="»"/>
            </a:pPr>
            <a:r>
              <a:rPr lang="hu-H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057400" lvl="6" indent="-228600">
              <a:buClr>
                <a:srgbClr val="000000"/>
              </a:buClr>
              <a:buFont typeface="Arial"/>
              <a:buChar char="»"/>
            </a:pPr>
            <a:r>
              <a:rPr lang="hu-H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/>
          <a:lstStyle/>
          <a:p>
            <a:r>
              <a:rPr lang="hu-H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tIns="46800" rIns="90000" bIns="46800"/>
          <a:lstStyle/>
          <a:p>
            <a:r>
              <a:rPr lang="hu-H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tIns="46800" rIns="90000" bIns="46800"/>
          <a:lstStyle/>
          <a:p>
            <a:fld id="{ADD3A802-C850-4E12-952B-C92AED3AA118}" type="slidenum">
              <a:rPr lang="hu-H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‹#›</a:t>
            </a:fld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Kép 38"/>
          <p:cNvPicPr/>
          <p:nvPr/>
        </p:nvPicPr>
        <p:blipFill>
          <a:blip r:embed="rId14"/>
          <a:stretch/>
        </p:blipFill>
        <p:spPr>
          <a:xfrm>
            <a:off x="-33120" y="0"/>
            <a:ext cx="9240840" cy="689292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2583720" y="1253520"/>
            <a:ext cx="396468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hu-HU" sz="231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Click to edit the title text format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2583360" y="2475720"/>
            <a:ext cx="3998520" cy="30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236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Click to edit the outline text format</a:t>
            </a:r>
          </a:p>
          <a:p>
            <a:pPr marL="864000" lvl="1" indent="-324000"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214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Second Outline Level</a:t>
            </a:r>
          </a:p>
          <a:p>
            <a:pPr marL="1296000" lvl="2" indent="-288000"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194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Third Outline Level</a:t>
            </a:r>
          </a:p>
          <a:p>
            <a:pPr marL="1728000" lvl="3" indent="-216000">
              <a:buClr>
                <a:srgbClr val="666666"/>
              </a:buClr>
              <a:buSzPct val="75000"/>
              <a:buFont typeface="Symbol" charset="2"/>
              <a:buChar char=""/>
            </a:pPr>
            <a:r>
              <a:rPr lang="hu-HU" sz="176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Fourth Outline Level</a:t>
            </a:r>
          </a:p>
          <a:p>
            <a:pPr marL="2160000" lvl="4" indent="-216000"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159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Fifth Outline Level</a:t>
            </a:r>
          </a:p>
          <a:p>
            <a:pPr marL="2592000" lvl="5" indent="-216000"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144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Sixth Outline Level</a:t>
            </a:r>
          </a:p>
          <a:p>
            <a:pPr marL="3024000" lvl="6" indent="-216000">
              <a:buClr>
                <a:srgbClr val="666666"/>
              </a:buClr>
              <a:buSzPct val="45000"/>
              <a:buFont typeface="Wingdings" charset="2"/>
              <a:buChar char=""/>
            </a:pPr>
            <a:r>
              <a:rPr lang="hu-HU" sz="131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Seventh Outline Level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129960" y="648288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algn="just"/>
            <a:r>
              <a:rPr lang="hu-HU" sz="1400" b="0" strike="noStrike" spc="-1">
                <a:solidFill>
                  <a:srgbClr val="DDDDDD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&lt;date/time&gt;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3126960" y="6482880"/>
            <a:ext cx="2898360" cy="4730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hu-HU" sz="1400" b="0" strike="noStrike" spc="-1">
                <a:solidFill>
                  <a:srgbClr val="DDDDDD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&lt;footer&gt;</a:t>
            </a:r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6913800" y="648288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D6D70331-1B62-4F72-9622-3A7560459FC1}" type="slidenum">
              <a:rPr lang="hu-HU" sz="1400" b="0" strike="noStrike" spc="-1">
                <a:solidFill>
                  <a:srgbClr val="DDDDDD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‹#›</a:t>
            </a:fld>
            <a:endParaRPr lang="hu-HU" sz="1400" b="0" strike="noStrike" spc="-1">
              <a:solidFill>
                <a:srgbClr val="DDDDDD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hu-H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ldNum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74322327-8E16-495F-A8BF-210CDEC5CDA7}" type="slidenum">
              <a:rPr lang="hu-HU" sz="1200" b="0" strike="noStrike" spc="-1">
                <a:solidFill>
                  <a:srgbClr val="8BAD9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hu-H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32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2583720" y="1253520"/>
            <a:ext cx="396468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hu-HU" sz="2310" b="0" strike="noStrike" spc="-1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2583360" y="2475720"/>
            <a:ext cx="3998520" cy="30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hu-HU" sz="2360" b="0" strike="noStrike" spc="-1">
              <a:solidFill>
                <a:srgbClr val="666666"/>
              </a:solidFill>
              <a:uFill>
                <a:solidFill>
                  <a:srgbClr val="FFFFFF"/>
                </a:solidFill>
              </a:uFill>
              <a:latin typeface="DejaVu Sans"/>
            </a:endParaRPr>
          </a:p>
        </p:txBody>
      </p:sp>
      <p:pic>
        <p:nvPicPr>
          <p:cNvPr id="119" name="Kép 118"/>
          <p:cNvPicPr/>
          <p:nvPr/>
        </p:nvPicPr>
        <p:blipFill>
          <a:blip r:embed="rId2"/>
          <a:stretch/>
        </p:blipFill>
        <p:spPr>
          <a:xfrm>
            <a:off x="2592000" y="231480"/>
            <a:ext cx="4063680" cy="6392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TextShape 3"/>
          <p:cNvSpPr txBox="1"/>
          <p:nvPr/>
        </p:nvSpPr>
        <p:spPr>
          <a:xfrm>
            <a:off x="457560" y="1341720"/>
            <a:ext cx="8229240" cy="5471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2520" indent="-452160">
              <a:lnSpc>
                <a:spcPct val="90000"/>
              </a:lnSpc>
              <a:buBlip>
                <a:blip r:embed="rId2"/>
              </a:buBlip>
            </a:pPr>
            <a:r>
              <a:rPr lang="hu-HU" sz="20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Egyszeri kijuttatás alaptrágyaként vagy sorba szórva, vetéssel egy menetben!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2520" indent="-452160">
              <a:lnSpc>
                <a:spcPct val="90000"/>
              </a:lnSpc>
              <a:buBlip>
                <a:blip r:embed="rId2"/>
              </a:buBlip>
            </a:pPr>
            <a:r>
              <a:rPr lang="hu-HU" sz="20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30-50 %-al kevesebb, de jobb műtrágya!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2520" indent="-452160">
              <a:lnSpc>
                <a:spcPct val="90000"/>
              </a:lnSpc>
              <a:buBlip>
                <a:blip r:embed="rId2"/>
              </a:buBlip>
            </a:pPr>
            <a:r>
              <a:rPr lang="hu-HU" sz="20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Sokkal magasabb, hatékonyabb tápanyag-hasznosulás.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2520" indent="-452160">
              <a:lnSpc>
                <a:spcPct val="90000"/>
              </a:lnSpc>
              <a:buBlip>
                <a:blip r:embed="rId2"/>
              </a:buBlip>
            </a:pPr>
            <a:r>
              <a:rPr lang="hu-HU" sz="20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Kevesebb munka és gép óra (traktorok, üzemanyag, munkaerő, idő, megtakarítás).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2520" indent="-452160">
              <a:lnSpc>
                <a:spcPct val="90000"/>
              </a:lnSpc>
              <a:buBlip>
                <a:blip r:embed="rId2"/>
              </a:buBlip>
            </a:pPr>
            <a:r>
              <a:rPr lang="hu-HU" sz="20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Nem tömörítjük a talajt.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2520" indent="-452160">
              <a:lnSpc>
                <a:spcPct val="90000"/>
              </a:lnSpc>
              <a:buBlip>
                <a:blip r:embed="rId2"/>
              </a:buBlip>
            </a:pPr>
            <a:r>
              <a:rPr lang="hu-HU" sz="20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Nincs sor tiprás.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2520" indent="-452160">
              <a:lnSpc>
                <a:spcPct val="90000"/>
              </a:lnSpc>
              <a:buBlip>
                <a:blip r:embed="rId2"/>
              </a:buBlip>
            </a:pPr>
            <a:r>
              <a:rPr lang="hu-HU" sz="20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Automatikusabb ás biztonságosabb termesztés.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2520" indent="-452160">
              <a:lnSpc>
                <a:spcPct val="90000"/>
              </a:lnSpc>
              <a:buBlip>
                <a:blip r:embed="rId2"/>
              </a:buBlip>
            </a:pPr>
            <a:r>
              <a:rPr lang="hu-HU" sz="20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Nem kell rámennünk a területre amikor az fel van ázva.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2520" indent="-452160">
              <a:lnSpc>
                <a:spcPct val="90000"/>
              </a:lnSpc>
              <a:buBlip>
                <a:blip r:embed="rId2"/>
              </a:buBlip>
            </a:pPr>
            <a:r>
              <a:rPr lang="hu-HU" sz="20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Kevesebb talaj és környezet szennyezés.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2520" indent="-452160">
              <a:lnSpc>
                <a:spcPct val="90000"/>
              </a:lnSpc>
            </a:pP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2520" indent="-452160">
              <a:lnSpc>
                <a:spcPct val="90000"/>
              </a:lnSpc>
            </a:pP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1" name="Kép 170"/>
          <p:cNvPicPr/>
          <p:nvPr/>
        </p:nvPicPr>
        <p:blipFill>
          <a:blip r:embed="rId3"/>
          <a:stretch/>
        </p:blipFill>
        <p:spPr>
          <a:xfrm>
            <a:off x="7764120" y="6119640"/>
            <a:ext cx="1019520" cy="514800"/>
          </a:xfrm>
          <a:prstGeom prst="rect">
            <a:avLst/>
          </a:prstGeom>
          <a:ln>
            <a:noFill/>
          </a:ln>
        </p:spPr>
      </p:pic>
      <p:sp>
        <p:nvSpPr>
          <p:cNvPr id="172" name="TextShape 4"/>
          <p:cNvSpPr txBox="1"/>
          <p:nvPr/>
        </p:nvSpPr>
        <p:spPr>
          <a:xfrm>
            <a:off x="1220760" y="432000"/>
            <a:ext cx="6627240" cy="639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3600" b="0" strike="noStrike" spc="-1">
                <a:solidFill>
                  <a:srgbClr val="ED9411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Többet, jobban, kevesebből!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TextShape 5"/>
          <p:cNvSpPr txBox="1"/>
          <p:nvPr/>
        </p:nvSpPr>
        <p:spPr>
          <a:xfrm>
            <a:off x="3168000" y="5112000"/>
            <a:ext cx="6627240" cy="118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3600" b="0" strike="noStrike" spc="-1">
                <a:solidFill>
                  <a:srgbClr val="ED9411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Teljesen új technológiai megközelítés!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TextShape 6"/>
          <p:cNvSpPr txBox="1"/>
          <p:nvPr/>
        </p:nvSpPr>
        <p:spPr>
          <a:xfrm>
            <a:off x="442800" y="6053120"/>
            <a:ext cx="2310560" cy="353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800" b="0" strike="noStrike" spc="-1" dirty="0" err="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www.kertcenter.com</a:t>
            </a:r>
            <a:endParaRPr lang="hu-H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7" name="Kép 176"/>
          <p:cNvPicPr/>
          <p:nvPr/>
        </p:nvPicPr>
        <p:blipFill>
          <a:blip r:embed="rId2"/>
          <a:stretch/>
        </p:blipFill>
        <p:spPr>
          <a:xfrm>
            <a:off x="1872000" y="323640"/>
            <a:ext cx="5832000" cy="6228360"/>
          </a:xfrm>
          <a:prstGeom prst="rect">
            <a:avLst/>
          </a:prstGeom>
          <a:ln>
            <a:noFill/>
          </a:ln>
        </p:spPr>
      </p:pic>
      <p:pic>
        <p:nvPicPr>
          <p:cNvPr id="178" name="Kép 177"/>
          <p:cNvPicPr/>
          <p:nvPr/>
        </p:nvPicPr>
        <p:blipFill>
          <a:blip r:embed="rId3"/>
          <a:stretch/>
        </p:blipFill>
        <p:spPr>
          <a:xfrm>
            <a:off x="7800480" y="5976000"/>
            <a:ext cx="1019520" cy="51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-2520" y="6116760"/>
            <a:ext cx="7507080" cy="333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600" b="1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Haifa  </a:t>
            </a:r>
            <a:r>
              <a:rPr lang="hu-HU" sz="1600" b="1" strike="noStrike" spc="-1">
                <a:solidFill>
                  <a:srgbClr val="ED9411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CoteN</a:t>
            </a:r>
            <a:r>
              <a:rPr lang="hu-HU" sz="1600" b="1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 </a:t>
            </a:r>
            <a:r>
              <a:rPr lang="hu-HU" sz="1600" b="1" strike="noStrike" spc="-1">
                <a:solidFill>
                  <a:srgbClr val="F13D3D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Turbo-K</a:t>
            </a:r>
            <a:r>
              <a:rPr lang="hu-HU" sz="1600" b="1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szabályozott tápanyagleadású műtrágyák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CustomShape 2"/>
          <p:cNvSpPr/>
          <p:nvPr/>
        </p:nvSpPr>
        <p:spPr>
          <a:xfrm>
            <a:off x="504000" y="189000"/>
            <a:ext cx="599364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400" b="1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Magyarországi, 2016 évi kísérletek eredményei képekben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1" name="Picture 4"/>
          <p:cNvPicPr/>
          <p:nvPr/>
        </p:nvPicPr>
        <p:blipFill>
          <a:blip r:embed="rId2"/>
          <a:stretch/>
        </p:blipFill>
        <p:spPr>
          <a:xfrm>
            <a:off x="0" y="765000"/>
            <a:ext cx="9143640" cy="5143320"/>
          </a:xfrm>
          <a:prstGeom prst="rect">
            <a:avLst/>
          </a:prstGeom>
          <a:ln>
            <a:noFill/>
          </a:ln>
        </p:spPr>
      </p:pic>
      <p:sp>
        <p:nvSpPr>
          <p:cNvPr id="182" name="Line 3"/>
          <p:cNvSpPr/>
          <p:nvPr/>
        </p:nvSpPr>
        <p:spPr>
          <a:xfrm>
            <a:off x="3276360" y="2636640"/>
            <a:ext cx="503280" cy="576360"/>
          </a:xfrm>
          <a:prstGeom prst="line">
            <a:avLst/>
          </a:prstGeom>
          <a:ln w="76320">
            <a:solidFill>
              <a:srgbClr val="F13D3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Line 4"/>
          <p:cNvSpPr/>
          <p:nvPr/>
        </p:nvSpPr>
        <p:spPr>
          <a:xfrm>
            <a:off x="3419280" y="3141360"/>
            <a:ext cx="503280" cy="576360"/>
          </a:xfrm>
          <a:prstGeom prst="line">
            <a:avLst/>
          </a:prstGeom>
          <a:ln w="76320">
            <a:solidFill>
              <a:srgbClr val="F13D3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Line 5"/>
          <p:cNvSpPr/>
          <p:nvPr/>
        </p:nvSpPr>
        <p:spPr>
          <a:xfrm>
            <a:off x="2268360" y="2276280"/>
            <a:ext cx="503280" cy="576360"/>
          </a:xfrm>
          <a:prstGeom prst="line">
            <a:avLst/>
          </a:prstGeom>
          <a:ln w="76320">
            <a:solidFill>
              <a:srgbClr val="F13D3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TextShape 6"/>
          <p:cNvSpPr txBox="1"/>
          <p:nvPr/>
        </p:nvSpPr>
        <p:spPr>
          <a:xfrm>
            <a:off x="720000" y="504000"/>
            <a:ext cx="7781040" cy="2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hu-HU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Jászárokszállás, Magyarország, olajnapraforgó, 2016. Turbo-K Plus-al egyszer kezelve, magágyba szórva. A kapszula szépen dolgozik.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15000">
    <p:wheel spokes="3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-2520" y="6116760"/>
            <a:ext cx="7507080" cy="333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600" b="1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Haifa  </a:t>
            </a:r>
            <a:r>
              <a:rPr lang="hu-HU" sz="1600" b="1" strike="noStrike" spc="-1">
                <a:solidFill>
                  <a:srgbClr val="ED9411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CoteN</a:t>
            </a:r>
            <a:r>
              <a:rPr lang="hu-HU" sz="1600" b="1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 </a:t>
            </a:r>
            <a:r>
              <a:rPr lang="hu-HU" sz="1600" b="1" strike="noStrike" spc="-1">
                <a:solidFill>
                  <a:srgbClr val="F13D3D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Turbo-K</a:t>
            </a:r>
            <a:r>
              <a:rPr lang="hu-HU" sz="1600" b="1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 szabályozott tápanyagleadású műtrágyák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0" y="-15480"/>
            <a:ext cx="599364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400" b="1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Magyarországi, 2016 évi kísérletek eredményei képekben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8" name="Picture 5"/>
          <p:cNvPicPr/>
          <p:nvPr/>
        </p:nvPicPr>
        <p:blipFill>
          <a:blip r:embed="rId2"/>
          <a:stretch/>
        </p:blipFill>
        <p:spPr>
          <a:xfrm>
            <a:off x="360000" y="648000"/>
            <a:ext cx="8424000" cy="4737960"/>
          </a:xfrm>
          <a:prstGeom prst="rect">
            <a:avLst/>
          </a:prstGeom>
          <a:ln>
            <a:noFill/>
          </a:ln>
        </p:spPr>
      </p:pic>
      <p:sp>
        <p:nvSpPr>
          <p:cNvPr id="189" name="Line 3"/>
          <p:cNvSpPr/>
          <p:nvPr/>
        </p:nvSpPr>
        <p:spPr>
          <a:xfrm>
            <a:off x="4066920" y="2852640"/>
            <a:ext cx="503280" cy="576360"/>
          </a:xfrm>
          <a:prstGeom prst="line">
            <a:avLst/>
          </a:prstGeom>
          <a:ln w="76320">
            <a:solidFill>
              <a:srgbClr val="F13D3D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TextShape 4"/>
          <p:cNvSpPr txBox="1"/>
          <p:nvPr/>
        </p:nvSpPr>
        <p:spPr>
          <a:xfrm>
            <a:off x="2901240" y="4896360"/>
            <a:ext cx="5450760" cy="455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hu-H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Erdőfű, Magyarország, olajnapraforgó, Turbo-K Plus-al egyszer kezelve. 2016. Betakarítás előtt. A kapszula kiürült.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15000">
    <p:wheel spokes="3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3" name="Kép 192"/>
          <p:cNvPicPr/>
          <p:nvPr/>
        </p:nvPicPr>
        <p:blipFill>
          <a:blip r:embed="rId2"/>
          <a:stretch/>
        </p:blipFill>
        <p:spPr>
          <a:xfrm>
            <a:off x="7764480" y="5976000"/>
            <a:ext cx="1019520" cy="514800"/>
          </a:xfrm>
          <a:prstGeom prst="rect">
            <a:avLst/>
          </a:prstGeom>
          <a:ln>
            <a:noFill/>
          </a:ln>
        </p:spPr>
      </p:pic>
      <p:pic>
        <p:nvPicPr>
          <p:cNvPr id="194" name="Kép 193"/>
          <p:cNvPicPr/>
          <p:nvPr/>
        </p:nvPicPr>
        <p:blipFill>
          <a:blip r:embed="rId3"/>
          <a:stretch/>
        </p:blipFill>
        <p:spPr>
          <a:xfrm>
            <a:off x="1358640" y="360000"/>
            <a:ext cx="6426720" cy="5557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7" name="Kép 196"/>
          <p:cNvPicPr/>
          <p:nvPr/>
        </p:nvPicPr>
        <p:blipFill>
          <a:blip r:embed="rId2"/>
          <a:stretch/>
        </p:blipFill>
        <p:spPr>
          <a:xfrm>
            <a:off x="1424880" y="576000"/>
            <a:ext cx="6711120" cy="5322600"/>
          </a:xfrm>
          <a:prstGeom prst="rect">
            <a:avLst/>
          </a:prstGeom>
          <a:ln>
            <a:noFill/>
          </a:ln>
        </p:spPr>
      </p:pic>
      <p:pic>
        <p:nvPicPr>
          <p:cNvPr id="198" name="Kép 197"/>
          <p:cNvPicPr/>
          <p:nvPr/>
        </p:nvPicPr>
        <p:blipFill>
          <a:blip r:embed="rId3"/>
          <a:stretch/>
        </p:blipFill>
        <p:spPr>
          <a:xfrm>
            <a:off x="7764120" y="5975640"/>
            <a:ext cx="1019520" cy="51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1" name="Kép 200"/>
          <p:cNvPicPr/>
          <p:nvPr/>
        </p:nvPicPr>
        <p:blipFill>
          <a:blip r:embed="rId2"/>
          <a:stretch/>
        </p:blipFill>
        <p:spPr>
          <a:xfrm>
            <a:off x="396000" y="1152000"/>
            <a:ext cx="8447400" cy="4032000"/>
          </a:xfrm>
          <a:prstGeom prst="rect">
            <a:avLst/>
          </a:prstGeom>
          <a:ln>
            <a:noFill/>
          </a:ln>
        </p:spPr>
      </p:pic>
      <p:pic>
        <p:nvPicPr>
          <p:cNvPr id="202" name="Kép 201"/>
          <p:cNvPicPr/>
          <p:nvPr/>
        </p:nvPicPr>
        <p:blipFill>
          <a:blip r:embed="rId3"/>
          <a:stretch/>
        </p:blipFill>
        <p:spPr>
          <a:xfrm>
            <a:off x="7692120" y="6000840"/>
            <a:ext cx="1019520" cy="51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5" name="Kép 204"/>
          <p:cNvPicPr/>
          <p:nvPr/>
        </p:nvPicPr>
        <p:blipFill>
          <a:blip r:embed="rId2"/>
          <a:stretch/>
        </p:blipFill>
        <p:spPr>
          <a:xfrm>
            <a:off x="1008000" y="2363400"/>
            <a:ext cx="6839640" cy="3684600"/>
          </a:xfrm>
          <a:prstGeom prst="rect">
            <a:avLst/>
          </a:prstGeom>
          <a:ln>
            <a:noFill/>
          </a:ln>
        </p:spPr>
      </p:pic>
      <p:pic>
        <p:nvPicPr>
          <p:cNvPr id="206" name="Kép 205"/>
          <p:cNvPicPr/>
          <p:nvPr/>
        </p:nvPicPr>
        <p:blipFill>
          <a:blip r:embed="rId3"/>
          <a:stretch/>
        </p:blipFill>
        <p:spPr>
          <a:xfrm>
            <a:off x="576000" y="144000"/>
            <a:ext cx="7920000" cy="2486880"/>
          </a:xfrm>
          <a:prstGeom prst="rect">
            <a:avLst/>
          </a:prstGeom>
          <a:ln>
            <a:noFill/>
          </a:ln>
        </p:spPr>
      </p:pic>
      <p:pic>
        <p:nvPicPr>
          <p:cNvPr id="207" name="Kép 206"/>
          <p:cNvPicPr/>
          <p:nvPr/>
        </p:nvPicPr>
        <p:blipFill>
          <a:blip r:embed="rId4"/>
          <a:stretch/>
        </p:blipFill>
        <p:spPr>
          <a:xfrm>
            <a:off x="7692480" y="6073200"/>
            <a:ext cx="1019520" cy="514800"/>
          </a:xfrm>
          <a:prstGeom prst="rect">
            <a:avLst/>
          </a:prstGeom>
          <a:ln>
            <a:noFill/>
          </a:ln>
        </p:spPr>
      </p:pic>
      <p:sp>
        <p:nvSpPr>
          <p:cNvPr id="208" name="TextShape 3"/>
          <p:cNvSpPr txBox="1"/>
          <p:nvPr/>
        </p:nvSpPr>
        <p:spPr>
          <a:xfrm>
            <a:off x="360000" y="6264000"/>
            <a:ext cx="2232000" cy="365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8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www.kertcenter.com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1" name="Kép 210"/>
          <p:cNvPicPr/>
          <p:nvPr/>
        </p:nvPicPr>
        <p:blipFill>
          <a:blip r:embed="rId2"/>
          <a:stretch/>
        </p:blipFill>
        <p:spPr>
          <a:xfrm>
            <a:off x="73080" y="44280"/>
            <a:ext cx="9036000" cy="6778800"/>
          </a:xfrm>
          <a:prstGeom prst="rect">
            <a:avLst/>
          </a:prstGeom>
          <a:ln>
            <a:noFill/>
          </a:ln>
        </p:spPr>
      </p:pic>
      <p:pic>
        <p:nvPicPr>
          <p:cNvPr id="212" name="Kép 211"/>
          <p:cNvPicPr/>
          <p:nvPr/>
        </p:nvPicPr>
        <p:blipFill>
          <a:blip r:embed="rId3"/>
          <a:stretch/>
        </p:blipFill>
        <p:spPr>
          <a:xfrm>
            <a:off x="7812000" y="5157720"/>
            <a:ext cx="858960" cy="10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5" name="Kép 214"/>
          <p:cNvPicPr/>
          <p:nvPr/>
        </p:nvPicPr>
        <p:blipFill>
          <a:blip r:embed="rId2"/>
          <a:stretch/>
        </p:blipFill>
        <p:spPr>
          <a:xfrm>
            <a:off x="179280" y="404640"/>
            <a:ext cx="8785440" cy="5861160"/>
          </a:xfrm>
          <a:prstGeom prst="rect">
            <a:avLst/>
          </a:prstGeom>
          <a:ln>
            <a:noFill/>
          </a:ln>
        </p:spPr>
      </p:pic>
      <p:pic>
        <p:nvPicPr>
          <p:cNvPr id="216" name="Kép 215"/>
          <p:cNvPicPr/>
          <p:nvPr/>
        </p:nvPicPr>
        <p:blipFill>
          <a:blip r:embed="rId3"/>
          <a:stretch/>
        </p:blipFill>
        <p:spPr>
          <a:xfrm>
            <a:off x="7889760" y="5084640"/>
            <a:ext cx="858960" cy="10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TextShape 3"/>
          <p:cNvSpPr txBox="1"/>
          <p:nvPr/>
        </p:nvSpPr>
        <p:spPr>
          <a:xfrm>
            <a:off x="792000" y="1512000"/>
            <a:ext cx="8326800" cy="1736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3600" b="0" strike="noStrike" spc="-1">
                <a:solidFill>
                  <a:srgbClr val="ED9411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Precíziós Tápanyag utánpótlás.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3600" b="0" strike="noStrike" spc="-1">
                <a:solidFill>
                  <a:srgbClr val="ED9411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Többet, jobban, kevesebből!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3" name="Kép 122"/>
          <p:cNvPicPr/>
          <p:nvPr/>
        </p:nvPicPr>
        <p:blipFill>
          <a:blip r:embed="rId2"/>
          <a:stretch/>
        </p:blipFill>
        <p:spPr>
          <a:xfrm>
            <a:off x="546410" y="1886409"/>
            <a:ext cx="8640000" cy="7538040"/>
          </a:xfrm>
          <a:prstGeom prst="rect">
            <a:avLst/>
          </a:prstGeom>
          <a:ln>
            <a:noFill/>
          </a:ln>
        </p:spPr>
      </p:pic>
      <p:pic>
        <p:nvPicPr>
          <p:cNvPr id="124" name="Kép 123"/>
          <p:cNvPicPr/>
          <p:nvPr/>
        </p:nvPicPr>
        <p:blipFill>
          <a:blip r:embed="rId3"/>
          <a:stretch/>
        </p:blipFill>
        <p:spPr>
          <a:xfrm>
            <a:off x="7692120" y="5939640"/>
            <a:ext cx="1019520" cy="51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9" name="Kép 218"/>
          <p:cNvPicPr/>
          <p:nvPr/>
        </p:nvPicPr>
        <p:blipFill>
          <a:blip r:embed="rId2"/>
          <a:stretch/>
        </p:blipFill>
        <p:spPr>
          <a:xfrm>
            <a:off x="457200" y="1320840"/>
            <a:ext cx="8229600" cy="4583160"/>
          </a:xfrm>
          <a:prstGeom prst="rect">
            <a:avLst/>
          </a:prstGeom>
          <a:ln>
            <a:noFill/>
          </a:ln>
        </p:spPr>
      </p:pic>
      <p:pic>
        <p:nvPicPr>
          <p:cNvPr id="220" name="Kép 219"/>
          <p:cNvPicPr/>
          <p:nvPr/>
        </p:nvPicPr>
        <p:blipFill>
          <a:blip r:embed="rId3"/>
          <a:stretch/>
        </p:blipFill>
        <p:spPr>
          <a:xfrm>
            <a:off x="7764480" y="5976000"/>
            <a:ext cx="1019520" cy="514800"/>
          </a:xfrm>
          <a:prstGeom prst="rect">
            <a:avLst/>
          </a:prstGeom>
          <a:ln>
            <a:noFill/>
          </a:ln>
        </p:spPr>
      </p:pic>
      <p:sp>
        <p:nvSpPr>
          <p:cNvPr id="221" name="TextShape 3"/>
          <p:cNvSpPr txBox="1"/>
          <p:nvPr/>
        </p:nvSpPr>
        <p:spPr>
          <a:xfrm>
            <a:off x="1671480" y="504000"/>
            <a:ext cx="5960520" cy="918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3600" b="0" strike="noStrike" spc="-1">
                <a:solidFill>
                  <a:srgbClr val="ED9411"/>
                </a:solidFill>
                <a:uFill>
                  <a:solidFill>
                    <a:srgbClr val="FFFFFF"/>
                  </a:solidFill>
                </a:uFill>
                <a:latin typeface="Myriad Pro"/>
              </a:rPr>
              <a:t>Köszönöm figyelmüket! 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7" name="Kép 126"/>
          <p:cNvPicPr/>
          <p:nvPr/>
        </p:nvPicPr>
        <p:blipFill>
          <a:blip r:embed="rId2"/>
          <a:stretch/>
        </p:blipFill>
        <p:spPr>
          <a:xfrm>
            <a:off x="1368000" y="274320"/>
            <a:ext cx="6279120" cy="5851800"/>
          </a:xfrm>
          <a:prstGeom prst="rect">
            <a:avLst/>
          </a:prstGeom>
          <a:ln>
            <a:noFill/>
          </a:ln>
        </p:spPr>
      </p:pic>
      <p:pic>
        <p:nvPicPr>
          <p:cNvPr id="128" name="Kép 127"/>
          <p:cNvPicPr/>
          <p:nvPr/>
        </p:nvPicPr>
        <p:blipFill>
          <a:blip r:embed="rId3"/>
          <a:stretch/>
        </p:blipFill>
        <p:spPr>
          <a:xfrm>
            <a:off x="7691760" y="5939280"/>
            <a:ext cx="1019520" cy="51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1" name="Kép 130"/>
          <p:cNvPicPr/>
          <p:nvPr/>
        </p:nvPicPr>
        <p:blipFill>
          <a:blip r:embed="rId2"/>
          <a:stretch/>
        </p:blipFill>
        <p:spPr>
          <a:xfrm>
            <a:off x="7692480" y="5940000"/>
            <a:ext cx="1019520" cy="514800"/>
          </a:xfrm>
          <a:prstGeom prst="rect">
            <a:avLst/>
          </a:prstGeom>
          <a:ln>
            <a:noFill/>
          </a:ln>
        </p:spPr>
      </p:pic>
      <p:pic>
        <p:nvPicPr>
          <p:cNvPr id="132" name="Kép 131"/>
          <p:cNvPicPr/>
          <p:nvPr/>
        </p:nvPicPr>
        <p:blipFill>
          <a:blip r:embed="rId3"/>
          <a:stretch/>
        </p:blipFill>
        <p:spPr>
          <a:xfrm>
            <a:off x="1836000" y="363960"/>
            <a:ext cx="5832000" cy="5900040"/>
          </a:xfrm>
          <a:prstGeom prst="rect">
            <a:avLst/>
          </a:prstGeom>
          <a:ln>
            <a:noFill/>
          </a:ln>
        </p:spPr>
      </p:pic>
      <p:sp>
        <p:nvSpPr>
          <p:cNvPr id="133" name="TextShape 3"/>
          <p:cNvSpPr txBox="1"/>
          <p:nvPr/>
        </p:nvSpPr>
        <p:spPr>
          <a:xfrm>
            <a:off x="2282040" y="504000"/>
            <a:ext cx="5061960" cy="91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8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Harmóniában a környezetünkkel,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18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erőforrásinkat megőrizve unokáink számára is…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18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Hogyan lehetséges ez?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TextShape 4"/>
          <p:cNvSpPr txBox="1"/>
          <p:nvPr/>
        </p:nvSpPr>
        <p:spPr>
          <a:xfrm>
            <a:off x="360000" y="6264000"/>
            <a:ext cx="2232000" cy="365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8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www.kertcenter.com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7" name="Kép 136"/>
          <p:cNvPicPr/>
          <p:nvPr/>
        </p:nvPicPr>
        <p:blipFill>
          <a:blip r:embed="rId2"/>
          <a:stretch/>
        </p:blipFill>
        <p:spPr>
          <a:xfrm>
            <a:off x="7764480" y="5976000"/>
            <a:ext cx="1019520" cy="514800"/>
          </a:xfrm>
          <a:prstGeom prst="rect">
            <a:avLst/>
          </a:prstGeom>
          <a:ln>
            <a:noFill/>
          </a:ln>
        </p:spPr>
      </p:pic>
      <p:pic>
        <p:nvPicPr>
          <p:cNvPr id="138" name="Picture 2"/>
          <p:cNvPicPr/>
          <p:nvPr/>
        </p:nvPicPr>
        <p:blipFill>
          <a:blip r:embed="rId3"/>
          <a:stretch/>
        </p:blipFill>
        <p:spPr>
          <a:xfrm>
            <a:off x="684360" y="1773000"/>
            <a:ext cx="7754400" cy="3565080"/>
          </a:xfrm>
          <a:prstGeom prst="rect">
            <a:avLst/>
          </a:prstGeom>
          <a:ln w="9360">
            <a:noFill/>
          </a:ln>
        </p:spPr>
      </p:pic>
      <p:sp>
        <p:nvSpPr>
          <p:cNvPr id="139" name="TextShape 3"/>
          <p:cNvSpPr txBox="1"/>
          <p:nvPr/>
        </p:nvSpPr>
        <p:spPr>
          <a:xfrm>
            <a:off x="864000" y="777960"/>
            <a:ext cx="6816240" cy="639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8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Megóvni a talajt és az édesvíz forrásokat a nitrát szennyezéstől…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18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Hogyan lehetséges ez a mai intenzív gazdálkodás mellett?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TextShape 4"/>
          <p:cNvSpPr txBox="1"/>
          <p:nvPr/>
        </p:nvSpPr>
        <p:spPr>
          <a:xfrm>
            <a:off x="457200" y="6155100"/>
            <a:ext cx="2296160" cy="3357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800" b="0" strike="noStrike" spc="-1" dirty="0" err="1" smtClean="0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www.kertcenter.com</a:t>
            </a:r>
            <a:endParaRPr lang="hu-H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3" name="Kép 142"/>
          <p:cNvPicPr/>
          <p:nvPr/>
        </p:nvPicPr>
        <p:blipFill>
          <a:blip r:embed="rId2"/>
          <a:stretch/>
        </p:blipFill>
        <p:spPr>
          <a:xfrm>
            <a:off x="7836480" y="6084000"/>
            <a:ext cx="1019520" cy="514800"/>
          </a:xfrm>
          <a:prstGeom prst="rect">
            <a:avLst/>
          </a:prstGeom>
          <a:ln>
            <a:noFill/>
          </a:ln>
        </p:spPr>
      </p:pic>
      <p:pic>
        <p:nvPicPr>
          <p:cNvPr id="144" name="Kép 143"/>
          <p:cNvPicPr/>
          <p:nvPr/>
        </p:nvPicPr>
        <p:blipFill>
          <a:blip r:embed="rId3"/>
          <a:stretch/>
        </p:blipFill>
        <p:spPr>
          <a:xfrm>
            <a:off x="1080000" y="570600"/>
            <a:ext cx="7200000" cy="5477400"/>
          </a:xfrm>
          <a:prstGeom prst="rect">
            <a:avLst/>
          </a:prstGeom>
          <a:ln>
            <a:noFill/>
          </a:ln>
        </p:spPr>
      </p:pic>
      <p:sp>
        <p:nvSpPr>
          <p:cNvPr id="145" name="TextShape 3"/>
          <p:cNvSpPr txBox="1"/>
          <p:nvPr/>
        </p:nvSpPr>
        <p:spPr>
          <a:xfrm>
            <a:off x="1080000" y="800640"/>
            <a:ext cx="6887880" cy="639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800" b="0" strike="noStrike" spc="-1">
                <a:solidFill>
                  <a:srgbClr val="00572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Többet, jobbat termelni biztonságban, de fele annyi műtrágyával…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18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Hogyan lehetséges ez?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TextShape 4"/>
          <p:cNvSpPr txBox="1"/>
          <p:nvPr/>
        </p:nvSpPr>
        <p:spPr>
          <a:xfrm>
            <a:off x="442800" y="6042960"/>
            <a:ext cx="2259760" cy="418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800" b="0" strike="noStrike" spc="-1" dirty="0" err="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www.kertcenter.com</a:t>
            </a:r>
            <a:endParaRPr lang="hu-H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9" name="Picture 2"/>
          <p:cNvPicPr/>
          <p:nvPr/>
        </p:nvPicPr>
        <p:blipFill>
          <a:blip r:embed="rId2"/>
          <a:stretch/>
        </p:blipFill>
        <p:spPr>
          <a:xfrm>
            <a:off x="1051200" y="2376360"/>
            <a:ext cx="7041600" cy="3423240"/>
          </a:xfrm>
          <a:prstGeom prst="rect">
            <a:avLst/>
          </a:prstGeom>
          <a:ln w="9360">
            <a:noFill/>
          </a:ln>
        </p:spPr>
      </p:pic>
      <p:pic>
        <p:nvPicPr>
          <p:cNvPr id="150" name="Kép 149"/>
          <p:cNvPicPr/>
          <p:nvPr/>
        </p:nvPicPr>
        <p:blipFill>
          <a:blip r:embed="rId3"/>
          <a:stretch/>
        </p:blipFill>
        <p:spPr>
          <a:xfrm>
            <a:off x="7836120" y="6083640"/>
            <a:ext cx="1019520" cy="514800"/>
          </a:xfrm>
          <a:prstGeom prst="rect">
            <a:avLst/>
          </a:prstGeom>
          <a:ln>
            <a:noFill/>
          </a:ln>
        </p:spPr>
      </p:pic>
      <p:sp>
        <p:nvSpPr>
          <p:cNvPr id="151" name="TextShape 3"/>
          <p:cNvSpPr txBox="1"/>
          <p:nvPr/>
        </p:nvSpPr>
        <p:spPr>
          <a:xfrm>
            <a:off x="657360" y="537120"/>
            <a:ext cx="7829640" cy="1550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precíziós, intenzív, ugyanakkor környezetbarát gazdálkodás 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nem a tudósok kiváltsága és nem a szuper gazdagok játékszere….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Hanem már mindenki számára elérhető és létfontosságú, a gazdálkodás minden szintjén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u-HU" sz="1200" b="0" strike="noStrike" spc="-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alkalmazandó új, okos felfogás! 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hu-HU" sz="1200" b="0" strike="noStrike" spc="-1">
                <a:solidFill>
                  <a:srgbClr val="00572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Lényege, hogy a modern tudást hasznosítva, jobban odafigyelve, az információkat össze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hu-HU" sz="1200" b="0" strike="noStrike" spc="-1">
                <a:solidFill>
                  <a:srgbClr val="00572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gyűjtve, dokumentálva, elemezve, takarékosabban, többet, jobbat termeljünk, olcsóbban, kevesebb ráfordítással.</a:t>
            </a:r>
            <a:endParaRPr lang="hu-H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TextShape 4"/>
          <p:cNvSpPr txBox="1"/>
          <p:nvPr/>
        </p:nvSpPr>
        <p:spPr>
          <a:xfrm>
            <a:off x="442800" y="6042960"/>
            <a:ext cx="2259760" cy="371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800" b="0" strike="noStrike" spc="-1" dirty="0" err="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www.kertcenter.com</a:t>
            </a:r>
            <a:endParaRPr lang="hu-H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5" name="Kép 154"/>
          <p:cNvPicPr/>
          <p:nvPr/>
        </p:nvPicPr>
        <p:blipFill>
          <a:blip r:embed="rId2"/>
          <a:stretch/>
        </p:blipFill>
        <p:spPr>
          <a:xfrm>
            <a:off x="4586760" y="72000"/>
            <a:ext cx="4240440" cy="6624000"/>
          </a:xfrm>
          <a:prstGeom prst="rect">
            <a:avLst/>
          </a:prstGeom>
          <a:ln>
            <a:noFill/>
          </a:ln>
        </p:spPr>
      </p:pic>
      <p:pic>
        <p:nvPicPr>
          <p:cNvPr id="156" name="Kép 155"/>
          <p:cNvPicPr/>
          <p:nvPr/>
        </p:nvPicPr>
        <p:blipFill>
          <a:blip r:embed="rId2"/>
          <a:stretch/>
        </p:blipFill>
        <p:spPr>
          <a:xfrm>
            <a:off x="346320" y="72000"/>
            <a:ext cx="4240440" cy="6624000"/>
          </a:xfrm>
          <a:prstGeom prst="rect">
            <a:avLst/>
          </a:prstGeom>
          <a:ln>
            <a:noFill/>
          </a:ln>
        </p:spPr>
      </p:pic>
      <p:pic>
        <p:nvPicPr>
          <p:cNvPr id="157" name="Kép 156"/>
          <p:cNvPicPr/>
          <p:nvPr/>
        </p:nvPicPr>
        <p:blipFill>
          <a:blip r:embed="rId3"/>
          <a:stretch/>
        </p:blipFill>
        <p:spPr>
          <a:xfrm>
            <a:off x="1512000" y="338400"/>
            <a:ext cx="6048000" cy="5682600"/>
          </a:xfrm>
          <a:prstGeom prst="rect">
            <a:avLst/>
          </a:prstGeom>
          <a:ln>
            <a:noFill/>
          </a:ln>
        </p:spPr>
      </p:pic>
      <p:pic>
        <p:nvPicPr>
          <p:cNvPr id="158" name="Kép 157"/>
          <p:cNvPicPr/>
          <p:nvPr/>
        </p:nvPicPr>
        <p:blipFill>
          <a:blip r:embed="rId4"/>
          <a:stretch/>
        </p:blipFill>
        <p:spPr>
          <a:xfrm>
            <a:off x="7764480" y="6120000"/>
            <a:ext cx="1019520" cy="514800"/>
          </a:xfrm>
          <a:prstGeom prst="rect">
            <a:avLst/>
          </a:prstGeom>
          <a:ln>
            <a:noFill/>
          </a:ln>
        </p:spPr>
      </p:pic>
      <p:sp>
        <p:nvSpPr>
          <p:cNvPr id="159" name="TextShape 3"/>
          <p:cNvSpPr txBox="1"/>
          <p:nvPr/>
        </p:nvSpPr>
        <p:spPr>
          <a:xfrm>
            <a:off x="442800" y="6042960"/>
            <a:ext cx="2290240" cy="388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hu-HU" sz="1800" b="0" strike="noStrike" spc="-1" dirty="0" err="1">
                <a:solidFill>
                  <a:srgbClr val="00833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www.kertcenter.com</a:t>
            </a:r>
            <a:endParaRPr lang="hu-H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endParaRPr lang="hu-H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hu-H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" name="Kép 161"/>
          <p:cNvPicPr/>
          <p:nvPr/>
        </p:nvPicPr>
        <p:blipFill>
          <a:blip r:embed="rId2"/>
          <a:stretch/>
        </p:blipFill>
        <p:spPr>
          <a:xfrm>
            <a:off x="0" y="0"/>
            <a:ext cx="3657600" cy="3657600"/>
          </a:xfrm>
          <a:prstGeom prst="rect">
            <a:avLst/>
          </a:prstGeom>
          <a:ln>
            <a:noFill/>
          </a:ln>
        </p:spPr>
      </p:pic>
      <p:pic>
        <p:nvPicPr>
          <p:cNvPr id="163" name="Kép 162"/>
          <p:cNvPicPr/>
          <p:nvPr/>
        </p:nvPicPr>
        <p:blipFill>
          <a:blip r:embed="rId3"/>
          <a:stretch/>
        </p:blipFill>
        <p:spPr>
          <a:xfrm>
            <a:off x="1547640" y="765000"/>
            <a:ext cx="3657600" cy="3657600"/>
          </a:xfrm>
          <a:prstGeom prst="rect">
            <a:avLst/>
          </a:prstGeom>
          <a:ln>
            <a:noFill/>
          </a:ln>
        </p:spPr>
      </p:pic>
      <p:pic>
        <p:nvPicPr>
          <p:cNvPr id="164" name="Kép 163"/>
          <p:cNvPicPr/>
          <p:nvPr/>
        </p:nvPicPr>
        <p:blipFill>
          <a:blip r:embed="rId4"/>
          <a:stretch/>
        </p:blipFill>
        <p:spPr>
          <a:xfrm>
            <a:off x="2987640" y="1773360"/>
            <a:ext cx="3657600" cy="3657600"/>
          </a:xfrm>
          <a:prstGeom prst="rect">
            <a:avLst/>
          </a:prstGeom>
          <a:ln>
            <a:noFill/>
          </a:ln>
        </p:spPr>
      </p:pic>
      <p:pic>
        <p:nvPicPr>
          <p:cNvPr id="165" name="Kép 164"/>
          <p:cNvPicPr/>
          <p:nvPr/>
        </p:nvPicPr>
        <p:blipFill>
          <a:blip r:embed="rId5"/>
          <a:stretch/>
        </p:blipFill>
        <p:spPr>
          <a:xfrm>
            <a:off x="4427640" y="2637000"/>
            <a:ext cx="3657600" cy="3657600"/>
          </a:xfrm>
          <a:prstGeom prst="rect">
            <a:avLst/>
          </a:prstGeom>
          <a:ln>
            <a:noFill/>
          </a:ln>
        </p:spPr>
      </p:pic>
      <p:pic>
        <p:nvPicPr>
          <p:cNvPr id="166" name="Kép 165"/>
          <p:cNvPicPr/>
          <p:nvPr/>
        </p:nvPicPr>
        <p:blipFill>
          <a:blip r:embed="rId6"/>
          <a:stretch/>
        </p:blipFill>
        <p:spPr>
          <a:xfrm>
            <a:off x="5867280" y="3284640"/>
            <a:ext cx="3657600" cy="3657600"/>
          </a:xfrm>
          <a:prstGeom prst="rect">
            <a:avLst/>
          </a:prstGeom>
          <a:ln>
            <a:noFill/>
          </a:ln>
        </p:spPr>
      </p:pic>
      <p:pic>
        <p:nvPicPr>
          <p:cNvPr id="167" name="Kép 166"/>
          <p:cNvPicPr/>
          <p:nvPr/>
        </p:nvPicPr>
        <p:blipFill>
          <a:blip r:embed="rId7"/>
          <a:stretch/>
        </p:blipFill>
        <p:spPr>
          <a:xfrm>
            <a:off x="468360" y="5084640"/>
            <a:ext cx="858960" cy="10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 advTm="10000">
    <p:check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</TotalTime>
  <Words>289</Words>
  <Application>Microsoft Office PowerPoint</Application>
  <PresentationFormat>Diavetítés a képernyőre (4:3 oldalarány)</PresentationFormat>
  <Paragraphs>42</Paragraphs>
  <Slides>20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3</vt:i4>
      </vt:variant>
      <vt:variant>
        <vt:lpstr>Diacímek</vt:lpstr>
      </vt:variant>
      <vt:variant>
        <vt:i4>20</vt:i4>
      </vt:variant>
    </vt:vector>
  </HeadingPairs>
  <TitlesOfParts>
    <vt:vector size="23" baseType="lpstr">
      <vt:lpstr>Office Theme</vt:lpstr>
      <vt:lpstr>Office Theme</vt:lpstr>
      <vt:lpstr>Office Theme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subject/>
  <dc:creator>Laci</dc:creator>
  <dc:description/>
  <cp:lastModifiedBy>Viki</cp:lastModifiedBy>
  <cp:revision>10</cp:revision>
  <dcterms:created xsi:type="dcterms:W3CDTF">2015-02-25T08:54:27Z</dcterms:created>
  <dcterms:modified xsi:type="dcterms:W3CDTF">2017-03-16T11:41:02Z</dcterms:modified>
  <dc:language>hu-HU</dc:language>
</cp:coreProperties>
</file>